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5" r:id="rId3"/>
    <p:sldId id="258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5" r:id="rId13"/>
    <p:sldId id="269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529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4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0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0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5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UfC4u5GCy3I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790456"/>
            <a:ext cx="5120640" cy="25603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The Center for Alternative Dispute Resolution</a:t>
            </a:r>
            <a:br>
              <a:rPr lang="en-US" sz="3200" b="1" dirty="0"/>
            </a:br>
            <a:r>
              <a:rPr lang="en-US" sz="3200" b="1" dirty="0"/>
              <a:t>2018 Annual Conference</a:t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“</a:t>
            </a:r>
            <a:r>
              <a:rPr lang="en-US" sz="3200" b="1" dirty="0"/>
              <a:t>Managing Conflict and Removing Barriers to Collaborative Decision Making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082" y="4631332"/>
            <a:ext cx="7855527" cy="1569027"/>
          </a:xfrm>
        </p:spPr>
        <p:txBody>
          <a:bodyPr>
            <a:normAutofit fontScale="92500"/>
          </a:bodyPr>
          <a:lstStyle/>
          <a:p>
            <a:r>
              <a:rPr lang="en-US" dirty="0"/>
              <a:t>G.P.S</a:t>
            </a:r>
            <a:r>
              <a:rPr lang="en-US" dirty="0" smtClean="0"/>
              <a:t>.- Helping </a:t>
            </a:r>
            <a:r>
              <a:rPr lang="en-US" dirty="0"/>
              <a:t>Leadership </a:t>
            </a:r>
            <a:r>
              <a:rPr lang="en-US" dirty="0" smtClean="0"/>
              <a:t>Navigate Conflict Intentionally</a:t>
            </a:r>
          </a:p>
          <a:p>
            <a:r>
              <a:rPr lang="en-US" dirty="0" smtClean="0"/>
              <a:t>Concurrent </a:t>
            </a:r>
            <a:r>
              <a:rPr lang="en-US" dirty="0"/>
              <a:t>Workshop 2.3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11:30 am-1:00 pm)</a:t>
            </a:r>
          </a:p>
          <a:p>
            <a:endParaRPr lang="en-US" dirty="0"/>
          </a:p>
        </p:txBody>
      </p:sp>
      <p:pic>
        <p:nvPicPr>
          <p:cNvPr id="5" name="Picture Placeholder 4" descr="City street with motion blu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S-System/Structure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</a:t>
            </a:r>
            <a:r>
              <a:rPr lang="en-US" dirty="0" err="1"/>
              <a:t>System(s</a:t>
            </a:r>
            <a:r>
              <a:rPr lang="en-US" dirty="0"/>
              <a:t>) (</a:t>
            </a:r>
            <a:r>
              <a:rPr lang="en-US" dirty="0" err="1"/>
              <a:t>Structure(s</a:t>
            </a:r>
            <a:r>
              <a:rPr lang="en-US" dirty="0"/>
              <a:t>)) that can be used to support the Goal?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76161"/>
            <a:ext cx="4572000" cy="3048677"/>
          </a:xfrm>
        </p:spPr>
      </p:pic>
    </p:spTree>
    <p:extLst>
      <p:ext uri="{BB962C8B-B14F-4D97-AF65-F5344CB8AC3E}">
        <p14:creationId xmlns:p14="http://schemas.microsoft.com/office/powerpoint/2010/main" val="26769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Waterboy</a:t>
            </a:r>
            <a:r>
              <a:rPr lang="en-US" dirty="0" smtClean="0"/>
              <a:t> (subordinate) v </a:t>
            </a:r>
            <a:r>
              <a:rPr lang="en-US" dirty="0"/>
              <a:t>The </a:t>
            </a:r>
            <a:r>
              <a:rPr lang="en-US" dirty="0" smtClean="0"/>
              <a:t>Colonel (leader)</a:t>
            </a:r>
            <a:endParaRPr lang="en-US" dirty="0"/>
          </a:p>
          <a:p>
            <a:r>
              <a:rPr lang="en-US" dirty="0"/>
              <a:t>What's </a:t>
            </a:r>
            <a:r>
              <a:rPr lang="en-US" dirty="0" err="1"/>
              <a:t>Waterboy's</a:t>
            </a:r>
            <a:r>
              <a:rPr lang="en-US" dirty="0"/>
              <a:t> G.P.S.?</a:t>
            </a:r>
          </a:p>
          <a:p>
            <a:r>
              <a:rPr lang="en-US" dirty="0" smtClean="0"/>
              <a:t>What's </a:t>
            </a:r>
            <a:r>
              <a:rPr lang="en-US" dirty="0"/>
              <a:t>Cornell's G.P.S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G- </a:t>
            </a:r>
            <a:r>
              <a:rPr lang="en-US" dirty="0"/>
              <a:t>What is your </a:t>
            </a:r>
            <a:r>
              <a:rPr lang="en-US" dirty="0" err="1"/>
              <a:t>Goal(s</a:t>
            </a:r>
            <a:r>
              <a:rPr lang="en-US" dirty="0"/>
              <a:t>) as we enter this mediation? What do you think the best outcome for this mediation?</a:t>
            </a:r>
          </a:p>
          <a:p>
            <a:pPr marL="0" indent="0">
              <a:buNone/>
            </a:pPr>
            <a:r>
              <a:rPr lang="en-US" sz="2800" b="1" dirty="0" smtClean="0"/>
              <a:t>P- </a:t>
            </a:r>
            <a:r>
              <a:rPr lang="en-US" dirty="0"/>
              <a:t>What is your </a:t>
            </a:r>
            <a:r>
              <a:rPr lang="en-US" dirty="0" err="1"/>
              <a:t>Passion(s</a:t>
            </a:r>
            <a:r>
              <a:rPr lang="en-US" dirty="0"/>
              <a:t>) (what fuels you) to reach the goals? What is the organizational fuel (resources) to reach the Goal? </a:t>
            </a:r>
          </a:p>
          <a:p>
            <a:pPr marL="0" indent="0">
              <a:buNone/>
            </a:pPr>
            <a:r>
              <a:rPr lang="en-US" sz="2800" b="1" dirty="0" smtClean="0"/>
              <a:t>S- </a:t>
            </a:r>
            <a:r>
              <a:rPr lang="en-US" dirty="0"/>
              <a:t>What </a:t>
            </a:r>
            <a:r>
              <a:rPr lang="en-US" dirty="0" err="1"/>
              <a:t>System(s</a:t>
            </a:r>
            <a:r>
              <a:rPr lang="en-US" dirty="0"/>
              <a:t>) (</a:t>
            </a:r>
            <a:r>
              <a:rPr lang="en-US" dirty="0" err="1"/>
              <a:t>Structure(s</a:t>
            </a:r>
            <a:r>
              <a:rPr lang="en-US" dirty="0"/>
              <a:t>)) that can be used to support the Goal?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</a:t>
            </a:r>
            <a:r>
              <a:rPr lang="en-US" dirty="0" smtClean="0"/>
              <a:t>Discussion- G.P.S.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What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What’s Challenging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97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55" y="1828801"/>
            <a:ext cx="2287785" cy="34289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Anthony Bobo, Jr.</a:t>
            </a:r>
          </a:p>
          <a:p>
            <a:pPr algn="ctr"/>
            <a:r>
              <a:rPr lang="en-US" dirty="0" smtClean="0"/>
              <a:t>Senior Associate</a:t>
            </a:r>
          </a:p>
          <a:p>
            <a:pPr algn="ctr"/>
            <a:r>
              <a:rPr lang="en-US" dirty="0" smtClean="0"/>
              <a:t>The Joseph Factor Group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202.315.6962</a:t>
            </a:r>
          </a:p>
          <a:p>
            <a:pPr algn="ctr"/>
            <a:r>
              <a:rPr lang="en-US" dirty="0" err="1" smtClean="0"/>
              <a:t>josephfactor.com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You?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Do You Do?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Are You At The Conference?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You Expecting Out Of This Session?</a:t>
            </a:r>
          </a:p>
        </p:txBody>
      </p:sp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G.P.S.</a:t>
            </a:r>
            <a:br>
              <a:rPr lang="en-US" dirty="0" smtClean="0"/>
            </a:br>
            <a:r>
              <a:rPr lang="en-US" dirty="0" smtClean="0"/>
              <a:t>Helping </a:t>
            </a:r>
            <a:r>
              <a:rPr lang="en-US" dirty="0"/>
              <a:t>Leadership Navigate Conflict </a:t>
            </a:r>
            <a:r>
              <a:rPr lang="en-US" dirty="0" smtClean="0"/>
              <a:t>Intentionally</a:t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conflict and how leaders move from position to interest</a:t>
            </a:r>
            <a:endParaRPr lang="en-US" dirty="0"/>
          </a:p>
          <a:p>
            <a:r>
              <a:rPr lang="en-US" dirty="0" smtClean="0"/>
              <a:t>Discuss G.P.S. as a tool in reaching agreement</a:t>
            </a:r>
          </a:p>
          <a:p>
            <a:r>
              <a:rPr lang="en-US" dirty="0" smtClean="0"/>
              <a:t>Apply G.P.S. and discuss its benefits and flaws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Waterboy</a:t>
            </a:r>
            <a:r>
              <a:rPr lang="en-US" dirty="0"/>
              <a:t> v The Colonel </a:t>
            </a:r>
          </a:p>
        </p:txBody>
      </p:sp>
      <p:pic>
        <p:nvPicPr>
          <p:cNvPr id="10" name="UfC4u5GCy3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1991" y="1900562"/>
            <a:ext cx="8603673" cy="48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University President has hired you </a:t>
            </a:r>
            <a:r>
              <a:rPr lang="en-US" dirty="0" smtClean="0"/>
              <a:t>to mediate </a:t>
            </a:r>
            <a:r>
              <a:rPr lang="en-US" dirty="0"/>
              <a:t>between 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Waterboy</a:t>
            </a:r>
            <a:r>
              <a:rPr lang="en-US" dirty="0" smtClean="0"/>
              <a:t> (subordinate) </a:t>
            </a:r>
            <a:r>
              <a:rPr lang="en-US" dirty="0"/>
              <a:t>and The </a:t>
            </a:r>
            <a:r>
              <a:rPr lang="en-US" dirty="0" smtClean="0"/>
              <a:t>Colonel (leader).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their positions?  A position is what you decide you want in a particular situation.</a:t>
            </a:r>
          </a:p>
          <a:p>
            <a:r>
              <a:rPr lang="en-US" dirty="0" smtClean="0"/>
              <a:t>What </a:t>
            </a:r>
            <a:r>
              <a:rPr lang="en-US" dirty="0"/>
              <a:t>are their interest? Behind every position is an interest. An interest represents the need or want that motivated you to select the item you want of arrive at your solution.</a:t>
            </a:r>
          </a:p>
        </p:txBody>
      </p:sp>
    </p:spTree>
    <p:extLst>
      <p:ext uri="{BB962C8B-B14F-4D97-AF65-F5344CB8AC3E}">
        <p14:creationId xmlns:p14="http://schemas.microsoft.com/office/powerpoint/2010/main" val="23885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Conflicts are usually resolved when we move off our position and get to our interest.</a:t>
            </a:r>
          </a:p>
          <a:p>
            <a:endParaRPr lang="en-US" dirty="0"/>
          </a:p>
          <a:p>
            <a:r>
              <a:rPr lang="en-US" dirty="0"/>
              <a:t>It is often difficult to get leaders to move off their positions. </a:t>
            </a:r>
          </a:p>
          <a:p>
            <a:endParaRPr lang="en-US" dirty="0"/>
          </a:p>
          <a:p>
            <a:r>
              <a:rPr lang="en-US" b="1" i="1" dirty="0"/>
              <a:t>Discussion Question: </a:t>
            </a:r>
            <a:r>
              <a:rPr lang="en-US" dirty="0"/>
              <a:t>Why is so hard for leaders (managers) to move from positions?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66861"/>
            <a:ext cx="9601200" cy="103685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G.P.S.</a:t>
            </a:r>
            <a:br>
              <a:rPr lang="en-US" dirty="0" smtClean="0"/>
            </a:br>
            <a:r>
              <a:rPr lang="en-US" dirty="0" smtClean="0"/>
              <a:t>Helping </a:t>
            </a:r>
            <a:r>
              <a:rPr lang="en-US" dirty="0"/>
              <a:t>Leadership Navigate Conflict Intentionally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dirty="0" smtClean="0"/>
              <a:t>G.P.S.?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method to move leaders from  position to interest using terms they are comfortable with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 Goal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your </a:t>
            </a:r>
            <a:r>
              <a:rPr lang="en-US" dirty="0" err="1"/>
              <a:t>Goal(s</a:t>
            </a:r>
            <a:r>
              <a:rPr lang="en-US" dirty="0"/>
              <a:t>) as we enter this mediation? What do you think the best outcome for this mediation?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17273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4342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P-Passion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your </a:t>
            </a:r>
            <a:r>
              <a:rPr lang="en-US" dirty="0" err="1" smtClean="0"/>
              <a:t>Passion(s</a:t>
            </a:r>
            <a:r>
              <a:rPr lang="en-US" dirty="0" smtClean="0"/>
              <a:t>) </a:t>
            </a:r>
            <a:r>
              <a:rPr lang="en-US" dirty="0"/>
              <a:t>(what fuels you) to reach the goals? What is the organizational fuel (resources) to reach the Goal?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117273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3087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136</TotalTime>
  <Words>410</Words>
  <Application>Microsoft Office PowerPoint</Application>
  <PresentationFormat>Widescreen</PresentationFormat>
  <Paragraphs>66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Book Antiqua</vt:lpstr>
      <vt:lpstr>Sales Direction 16X9</vt:lpstr>
      <vt:lpstr>The Center for Alternative Dispute Resolution 2018 Annual Conference  “Managing Conflict and Removing Barriers to Collaborative Decision Making”</vt:lpstr>
      <vt:lpstr>Introductions</vt:lpstr>
      <vt:lpstr>  G.P.S. Helping Leadership Navigate Conflict Intentionally Objectives</vt:lpstr>
      <vt:lpstr>Waterboy v The Colonel </vt:lpstr>
      <vt:lpstr>Exercise</vt:lpstr>
      <vt:lpstr>Retrospective</vt:lpstr>
      <vt:lpstr>  G.P.S. Helping Leadership Navigate Conflict Intentionally </vt:lpstr>
      <vt:lpstr>G- Goal</vt:lpstr>
      <vt:lpstr>P-Passion</vt:lpstr>
      <vt:lpstr>S-System/Structure</vt:lpstr>
      <vt:lpstr>Exercise</vt:lpstr>
      <vt:lpstr>Concluding Discussion- G.P.S.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G.P.S.</dc:title>
  <dc:creator>Anthony Bobo</dc:creator>
  <cp:lastModifiedBy>Anthony Bobo</cp:lastModifiedBy>
  <cp:revision>11</cp:revision>
  <cp:lastPrinted>2018-06-20T18:22:42Z</cp:lastPrinted>
  <dcterms:created xsi:type="dcterms:W3CDTF">2018-06-19T23:49:14Z</dcterms:created>
  <dcterms:modified xsi:type="dcterms:W3CDTF">2018-06-20T18:34:06Z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